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0" r:id="rId5"/>
  </p:sldIdLst>
  <p:sldSz cx="7772400" cy="10058400"/>
  <p:notesSz cx="6858000" cy="9144000"/>
  <p:embeddedFontLst>
    <p:embeddedFont>
      <p:font typeface="Bernoru SemiCondensed" panose="020B0604020202020204" charset="0"/>
      <p:regular r:id="rId6"/>
    </p:embeddedFont>
    <p:embeddedFont>
      <p:font typeface="Canva Sans" panose="020B0604020202020204" charset="0"/>
      <p:regular r:id="rId7"/>
    </p:embeddedFont>
    <p:embeddedFont>
      <p:font typeface="Canva Sans Bold" panose="020B0604020202020204" charset="0"/>
      <p:regular r:id="rId8"/>
    </p:embeddedFont>
    <p:embeddedFont>
      <p:font typeface="Montserrat Bold" panose="00000800000000000000" pitchFamily="2" charset="0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74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63D3E-3705-4A8E-4445-8391543F4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9AEFD45-5841-E66A-A404-BDA719EEC6DF}"/>
              </a:ext>
            </a:extLst>
          </p:cNvPr>
          <p:cNvSpPr/>
          <p:nvPr/>
        </p:nvSpPr>
        <p:spPr>
          <a:xfrm>
            <a:off x="0" y="0"/>
            <a:ext cx="7772400" cy="10063059"/>
          </a:xfrm>
          <a:custGeom>
            <a:avLst/>
            <a:gdLst/>
            <a:ahLst/>
            <a:cxnLst/>
            <a:rect l="l" t="t" r="r" b="b"/>
            <a:pathLst>
              <a:path w="15120000" h="21384000">
                <a:moveTo>
                  <a:pt x="0" y="0"/>
                </a:moveTo>
                <a:lnTo>
                  <a:pt x="15120000" y="0"/>
                </a:lnTo>
                <a:lnTo>
                  <a:pt x="15120000" y="21384000"/>
                </a:lnTo>
                <a:lnTo>
                  <a:pt x="0" y="213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714" r="-20714"/>
            </a:stretch>
          </a:blipFill>
        </p:spPr>
        <p:txBody>
          <a:bodyPr/>
          <a:lstStyle/>
          <a:p>
            <a:endParaRPr lang="en-US" sz="847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D633EE9-1056-FE96-7CBF-1F6E198D5101}"/>
              </a:ext>
            </a:extLst>
          </p:cNvPr>
          <p:cNvGrpSpPr>
            <a:grpSpLocks noChangeAspect="1"/>
          </p:cNvGrpSpPr>
          <p:nvPr/>
        </p:nvGrpSpPr>
        <p:grpSpPr>
          <a:xfrm>
            <a:off x="544367" y="2898465"/>
            <a:ext cx="3024730" cy="5984947"/>
            <a:chOff x="0" y="0"/>
            <a:chExt cx="2620010" cy="518414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761AEA0-8B31-BF03-E533-62C95106AF30}"/>
                </a:ext>
              </a:extLst>
            </p:cNvPr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847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603C4A8-E144-4436-675C-C60EE3164C8E}"/>
                </a:ext>
              </a:extLst>
            </p:cNvPr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t="-22" b="-22"/>
              </a:stretch>
            </a:blipFill>
          </p:spPr>
          <p:txBody>
            <a:bodyPr/>
            <a:lstStyle/>
            <a:p>
              <a:endParaRPr lang="en-US" sz="847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005B5D3-1951-32E7-A8AE-FD57DB7DB355}"/>
                </a:ext>
              </a:extLst>
            </p:cNvPr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US" sz="847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8D01702-4677-643B-3D12-C38CC49AA597}"/>
                </a:ext>
              </a:extLst>
            </p:cNvPr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US" sz="847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9CA89B1-6FFA-4781-FF05-D22CB8450CFA}"/>
                </a:ext>
              </a:extLst>
            </p:cNvPr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US" sz="847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2610EF5-EA0A-CC85-A1E2-5918DFF5F539}"/>
                </a:ext>
              </a:extLst>
            </p:cNvPr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US" sz="847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7BC715E-FB1F-D95C-6D4C-6D295770A929}"/>
                </a:ext>
              </a:extLst>
            </p:cNvPr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US" sz="847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5C92EFF-4564-0A80-A40C-95372DFECF86}"/>
                </a:ext>
              </a:extLst>
            </p:cNvPr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US" sz="847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ABC46D1-8234-7444-FC6E-2F37C7C99476}"/>
                </a:ext>
              </a:extLst>
            </p:cNvPr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US" sz="847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BF1446EA-1484-BB04-8655-602FA83F6522}"/>
              </a:ext>
            </a:extLst>
          </p:cNvPr>
          <p:cNvGrpSpPr/>
          <p:nvPr/>
        </p:nvGrpSpPr>
        <p:grpSpPr>
          <a:xfrm>
            <a:off x="442625" y="9126350"/>
            <a:ext cx="4793816" cy="633133"/>
            <a:chOff x="-38741" y="14287"/>
            <a:chExt cx="1825370" cy="241082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D5A41BE-B256-8587-F7B6-680E60E8D749}"/>
                </a:ext>
              </a:extLst>
            </p:cNvPr>
            <p:cNvSpPr/>
            <p:nvPr/>
          </p:nvSpPr>
          <p:spPr>
            <a:xfrm>
              <a:off x="0" y="14287"/>
              <a:ext cx="1786629" cy="241082"/>
            </a:xfrm>
            <a:custGeom>
              <a:avLst/>
              <a:gdLst/>
              <a:ahLst/>
              <a:cxnLst/>
              <a:rect l="l" t="t" r="r" b="b"/>
              <a:pathLst>
                <a:path w="1786629" h="241082">
                  <a:moveTo>
                    <a:pt x="52800" y="0"/>
                  </a:moveTo>
                  <a:lnTo>
                    <a:pt x="1733829" y="0"/>
                  </a:lnTo>
                  <a:cubicBezTo>
                    <a:pt x="1747833" y="0"/>
                    <a:pt x="1761262" y="5563"/>
                    <a:pt x="1771164" y="15465"/>
                  </a:cubicBezTo>
                  <a:cubicBezTo>
                    <a:pt x="1781066" y="25367"/>
                    <a:pt x="1786629" y="38797"/>
                    <a:pt x="1786629" y="52800"/>
                  </a:cubicBezTo>
                  <a:lnTo>
                    <a:pt x="1786629" y="188282"/>
                  </a:lnTo>
                  <a:cubicBezTo>
                    <a:pt x="1786629" y="217442"/>
                    <a:pt x="1762990" y="241082"/>
                    <a:pt x="1733829" y="241082"/>
                  </a:cubicBezTo>
                  <a:lnTo>
                    <a:pt x="52800" y="241082"/>
                  </a:lnTo>
                  <a:cubicBezTo>
                    <a:pt x="38797" y="241082"/>
                    <a:pt x="25367" y="235519"/>
                    <a:pt x="15465" y="225617"/>
                  </a:cubicBezTo>
                  <a:cubicBezTo>
                    <a:pt x="5563" y="215715"/>
                    <a:pt x="0" y="202285"/>
                    <a:pt x="0" y="188282"/>
                  </a:cubicBezTo>
                  <a:lnTo>
                    <a:pt x="0" y="52800"/>
                  </a:lnTo>
                  <a:cubicBezTo>
                    <a:pt x="0" y="23639"/>
                    <a:pt x="23639" y="0"/>
                    <a:pt x="52800" y="0"/>
                  </a:cubicBezTo>
                  <a:close/>
                </a:path>
              </a:pathLst>
            </a:custGeom>
            <a:solidFill>
              <a:srgbClr val="F3723D"/>
            </a:solidFill>
          </p:spPr>
          <p:txBody>
            <a:bodyPr/>
            <a:lstStyle/>
            <a:p>
              <a:endParaRPr lang="en-US" sz="847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6E2EC30B-D331-7E25-8262-FE4CA11867F3}"/>
                </a:ext>
              </a:extLst>
            </p:cNvPr>
            <p:cNvSpPr txBox="1"/>
            <p:nvPr/>
          </p:nvSpPr>
          <p:spPr>
            <a:xfrm>
              <a:off x="-38741" y="23928"/>
              <a:ext cx="1786629" cy="222032"/>
            </a:xfrm>
            <a:prstGeom prst="rect">
              <a:avLst/>
            </a:prstGeom>
          </p:spPr>
          <p:txBody>
            <a:bodyPr lIns="23906" tIns="23906" rIns="23906" bIns="23906" rtlCol="0" anchor="ctr"/>
            <a:lstStyle/>
            <a:p>
              <a:pPr algn="ctr">
                <a:lnSpc>
                  <a:spcPts val="1731"/>
                </a:lnSpc>
              </a:pPr>
              <a:r>
                <a:rPr lang="en-US" sz="1505" dirty="0">
                  <a:solidFill>
                    <a:srgbClr val="FFFEF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Visit perksatwork.com to sign up before </a:t>
              </a:r>
              <a:br>
                <a:rPr lang="en-US" sz="1505" dirty="0">
                  <a:solidFill>
                    <a:srgbClr val="FFFEFE"/>
                  </a:solidFill>
                  <a:latin typeface="Canva Sans"/>
                  <a:ea typeface="Canva Sans"/>
                  <a:cs typeface="Canva Sans"/>
                  <a:sym typeface="Canva Sans"/>
                </a:rPr>
              </a:br>
              <a:r>
                <a:rPr lang="en-US" sz="1505" dirty="0">
                  <a:solidFill>
                    <a:srgbClr val="FFFEF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downloading the app.</a:t>
              </a: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A92E75FE-A1C6-5645-CC0A-89BF0ACAC517}"/>
              </a:ext>
            </a:extLst>
          </p:cNvPr>
          <p:cNvSpPr/>
          <p:nvPr/>
        </p:nvSpPr>
        <p:spPr>
          <a:xfrm>
            <a:off x="5457369" y="9040446"/>
            <a:ext cx="1659728" cy="623690"/>
          </a:xfrm>
          <a:custGeom>
            <a:avLst/>
            <a:gdLst/>
            <a:ahLst/>
            <a:cxnLst/>
            <a:rect l="l" t="t" r="r" b="b"/>
            <a:pathLst>
              <a:path w="3526921" h="1325341">
                <a:moveTo>
                  <a:pt x="0" y="0"/>
                </a:moveTo>
                <a:lnTo>
                  <a:pt x="3526921" y="0"/>
                </a:lnTo>
                <a:lnTo>
                  <a:pt x="3526921" y="1325341"/>
                </a:lnTo>
                <a:lnTo>
                  <a:pt x="0" y="1325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847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D666F6C5-75DB-BC9E-DF27-56AA732634F3}"/>
              </a:ext>
            </a:extLst>
          </p:cNvPr>
          <p:cNvSpPr txBox="1"/>
          <p:nvPr/>
        </p:nvSpPr>
        <p:spPr>
          <a:xfrm>
            <a:off x="3942668" y="7078704"/>
            <a:ext cx="1509891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6"/>
              </a:lnSpc>
            </a:pPr>
            <a:r>
              <a:rPr lang="en-US" sz="1506" b="1" spc="75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SCAN TO GET STARTED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4C0C88B-39C2-55F4-FEEC-3565C9D46C77}"/>
              </a:ext>
            </a:extLst>
          </p:cNvPr>
          <p:cNvSpPr txBox="1"/>
          <p:nvPr/>
        </p:nvSpPr>
        <p:spPr>
          <a:xfrm>
            <a:off x="624927" y="394879"/>
            <a:ext cx="6726652" cy="1829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6"/>
              </a:lnSpc>
            </a:pPr>
            <a:r>
              <a:rPr lang="en-US" sz="3483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ACCESS OUR EMPLOYEE DISCOUNTS ON THE GO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165503CE-7138-8254-1F23-EB3068C09819}"/>
              </a:ext>
            </a:extLst>
          </p:cNvPr>
          <p:cNvSpPr txBox="1"/>
          <p:nvPr/>
        </p:nvSpPr>
        <p:spPr>
          <a:xfrm>
            <a:off x="624927" y="2056192"/>
            <a:ext cx="4635467" cy="540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Perks at Work Mobile App is now available for employees to download. 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020158FC-59A7-7BF8-057C-AAB154FAF0F5}"/>
              </a:ext>
            </a:extLst>
          </p:cNvPr>
          <p:cNvSpPr txBox="1"/>
          <p:nvPr/>
        </p:nvSpPr>
        <p:spPr>
          <a:xfrm>
            <a:off x="3961917" y="2965660"/>
            <a:ext cx="1361671" cy="362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97"/>
              </a:lnSpc>
            </a:pPr>
            <a:r>
              <a:rPr lang="en-US" sz="2212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Benefits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BF81E75D-58F8-C9D3-0BA7-00049F4F4B71}"/>
              </a:ext>
            </a:extLst>
          </p:cNvPr>
          <p:cNvSpPr txBox="1"/>
          <p:nvPr/>
        </p:nvSpPr>
        <p:spPr>
          <a:xfrm>
            <a:off x="3961916" y="6119664"/>
            <a:ext cx="317428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31"/>
              </a:lnSpc>
            </a:pPr>
            <a:r>
              <a:rPr lang="en-US" sz="1505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Stay in the loop with what's trending among your co-workers.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051934A4-87FC-7002-4522-16B8E0524E7C}"/>
              </a:ext>
            </a:extLst>
          </p:cNvPr>
          <p:cNvSpPr txBox="1"/>
          <p:nvPr/>
        </p:nvSpPr>
        <p:spPr>
          <a:xfrm>
            <a:off x="3961916" y="3648674"/>
            <a:ext cx="317428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31"/>
              </a:lnSpc>
            </a:pPr>
            <a:r>
              <a:rPr lang="en-US" sz="1505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Discover mobile-only discounts and rewards with in-store offers.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11D73C4B-FCD0-7DB0-E527-57CB7DB7A15B}"/>
              </a:ext>
            </a:extLst>
          </p:cNvPr>
          <p:cNvSpPr txBox="1"/>
          <p:nvPr/>
        </p:nvSpPr>
        <p:spPr>
          <a:xfrm>
            <a:off x="3961917" y="4452597"/>
            <a:ext cx="370373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31"/>
              </a:lnSpc>
            </a:pPr>
            <a:r>
              <a:rPr lang="en-US" sz="1505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New ways to spend WOWPoints -- better than cash value!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E660F62A-401E-DED5-E48C-F7288BC060EF}"/>
              </a:ext>
            </a:extLst>
          </p:cNvPr>
          <p:cNvSpPr txBox="1"/>
          <p:nvPr/>
        </p:nvSpPr>
        <p:spPr>
          <a:xfrm>
            <a:off x="3961916" y="5221650"/>
            <a:ext cx="317428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31"/>
              </a:lnSpc>
            </a:pPr>
            <a:r>
              <a:rPr lang="en-US" sz="1505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Never miss a discount at the movies! Use your employee discount directly from the app. 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8B1E6461-357D-3961-E4B7-07C22E8F4B31}"/>
              </a:ext>
            </a:extLst>
          </p:cNvPr>
          <p:cNvSpPr txBox="1"/>
          <p:nvPr/>
        </p:nvSpPr>
        <p:spPr>
          <a:xfrm>
            <a:off x="3683699" y="3594780"/>
            <a:ext cx="20400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4"/>
              </a:lnSpc>
              <a:spcBef>
                <a:spcPct val="0"/>
              </a:spcBef>
            </a:pPr>
            <a:r>
              <a:rPr lang="en-US" sz="3212">
                <a:solidFill>
                  <a:srgbClr val="F05E22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&gt;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6EB1388F-192F-06CE-1303-0BAAB30E644A}"/>
              </a:ext>
            </a:extLst>
          </p:cNvPr>
          <p:cNvSpPr txBox="1"/>
          <p:nvPr/>
        </p:nvSpPr>
        <p:spPr>
          <a:xfrm>
            <a:off x="3683699" y="4381763"/>
            <a:ext cx="20400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4"/>
              </a:lnSpc>
              <a:spcBef>
                <a:spcPct val="0"/>
              </a:spcBef>
            </a:pPr>
            <a:r>
              <a:rPr lang="en-US" sz="3212">
                <a:solidFill>
                  <a:srgbClr val="F05E22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&gt;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5F5654DC-47AD-DC6E-C6D9-220EE8094C32}"/>
              </a:ext>
            </a:extLst>
          </p:cNvPr>
          <p:cNvSpPr txBox="1"/>
          <p:nvPr/>
        </p:nvSpPr>
        <p:spPr>
          <a:xfrm>
            <a:off x="3650386" y="5167861"/>
            <a:ext cx="20400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4"/>
              </a:lnSpc>
              <a:spcBef>
                <a:spcPct val="0"/>
              </a:spcBef>
            </a:pPr>
            <a:r>
              <a:rPr lang="en-US" sz="3212">
                <a:solidFill>
                  <a:srgbClr val="F05E22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&gt;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08A8001D-C2F0-8979-79C5-3F91F09C2DEE}"/>
              </a:ext>
            </a:extLst>
          </p:cNvPr>
          <p:cNvSpPr txBox="1"/>
          <p:nvPr/>
        </p:nvSpPr>
        <p:spPr>
          <a:xfrm>
            <a:off x="3650386" y="6019871"/>
            <a:ext cx="204002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4"/>
              </a:lnSpc>
              <a:spcBef>
                <a:spcPct val="0"/>
              </a:spcBef>
            </a:pPr>
            <a:r>
              <a:rPr lang="en-US" sz="3212">
                <a:solidFill>
                  <a:srgbClr val="F05E22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&gt;</a:t>
            </a:r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FBA44ABC-2A73-26C4-CCFC-C0931DF43C42}"/>
              </a:ext>
            </a:extLst>
          </p:cNvPr>
          <p:cNvGrpSpPr/>
          <p:nvPr/>
        </p:nvGrpSpPr>
        <p:grpSpPr>
          <a:xfrm>
            <a:off x="5590039" y="7065842"/>
            <a:ext cx="1522121" cy="1488987"/>
            <a:chOff x="0" y="0"/>
            <a:chExt cx="3710785" cy="3710785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DD86EC87-7AB6-DB7F-3A83-9F84A9A3C348}"/>
                </a:ext>
              </a:extLst>
            </p:cNvPr>
            <p:cNvSpPr/>
            <p:nvPr/>
          </p:nvSpPr>
          <p:spPr>
            <a:xfrm>
              <a:off x="0" y="0"/>
              <a:ext cx="3710785" cy="3710785"/>
            </a:xfrm>
            <a:custGeom>
              <a:avLst/>
              <a:gdLst/>
              <a:ahLst/>
              <a:cxnLst/>
              <a:rect l="l" t="t" r="r" b="b"/>
              <a:pathLst>
                <a:path w="3710785" h="3710785">
                  <a:moveTo>
                    <a:pt x="0" y="0"/>
                  </a:moveTo>
                  <a:lnTo>
                    <a:pt x="3710785" y="0"/>
                  </a:lnTo>
                  <a:lnTo>
                    <a:pt x="3710785" y="3710785"/>
                  </a:lnTo>
                  <a:lnTo>
                    <a:pt x="0" y="3710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847"/>
            </a:p>
          </p:txBody>
        </p:sp>
      </p:grpSp>
      <p:sp>
        <p:nvSpPr>
          <p:cNvPr id="31" name="Freeform 29">
            <a:extLst>
              <a:ext uri="{FF2B5EF4-FFF2-40B4-BE49-F238E27FC236}">
                <a16:creationId xmlns:a16="http://schemas.microsoft.com/office/drawing/2014/main" id="{D690A549-1D3F-40B5-5D3B-F7C12AFF778D}"/>
              </a:ext>
            </a:extLst>
          </p:cNvPr>
          <p:cNvSpPr/>
          <p:nvPr/>
        </p:nvSpPr>
        <p:spPr>
          <a:xfrm>
            <a:off x="4197658" y="8054413"/>
            <a:ext cx="1015319" cy="381375"/>
          </a:xfrm>
          <a:custGeom>
            <a:avLst/>
            <a:gdLst/>
            <a:ahLst/>
            <a:cxnLst/>
            <a:rect l="l" t="t" r="r" b="b"/>
            <a:pathLst>
              <a:path w="5046226" h="1712876">
                <a:moveTo>
                  <a:pt x="0" y="0"/>
                </a:moveTo>
                <a:lnTo>
                  <a:pt x="5046226" y="0"/>
                </a:lnTo>
                <a:lnTo>
                  <a:pt x="5046226" y="1712876"/>
                </a:lnTo>
                <a:lnTo>
                  <a:pt x="0" y="1712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000" t="-53995" r="-2156" b="-161695"/>
            </a:stretch>
          </a:blipFill>
        </p:spPr>
        <p:txBody>
          <a:bodyPr/>
          <a:lstStyle/>
          <a:p>
            <a:endParaRPr lang="en-US" sz="847"/>
          </a:p>
        </p:txBody>
      </p:sp>
      <p:sp>
        <p:nvSpPr>
          <p:cNvPr id="32" name="Freeform 39">
            <a:extLst>
              <a:ext uri="{FF2B5EF4-FFF2-40B4-BE49-F238E27FC236}">
                <a16:creationId xmlns:a16="http://schemas.microsoft.com/office/drawing/2014/main" id="{7EBF7456-83D0-24AA-D241-7226E709658A}"/>
              </a:ext>
            </a:extLst>
          </p:cNvPr>
          <p:cNvSpPr/>
          <p:nvPr/>
        </p:nvSpPr>
        <p:spPr>
          <a:xfrm>
            <a:off x="4137212" y="7651155"/>
            <a:ext cx="1091765" cy="611761"/>
          </a:xfrm>
          <a:custGeom>
            <a:avLst/>
            <a:gdLst/>
            <a:ahLst/>
            <a:cxnLst/>
            <a:rect l="l" t="t" r="r" b="b"/>
            <a:pathLst>
              <a:path w="5289038" h="2613884">
                <a:moveTo>
                  <a:pt x="0" y="0"/>
                </a:moveTo>
                <a:lnTo>
                  <a:pt x="5289038" y="0"/>
                </a:lnTo>
                <a:lnTo>
                  <a:pt x="5289038" y="2613884"/>
                </a:lnTo>
                <a:lnTo>
                  <a:pt x="0" y="26138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2344"/>
            </a:stretch>
          </a:blipFill>
        </p:spPr>
        <p:txBody>
          <a:bodyPr/>
          <a:lstStyle/>
          <a:p>
            <a:endParaRPr lang="en-US" sz="847"/>
          </a:p>
        </p:txBody>
      </p:sp>
    </p:spTree>
    <p:extLst>
      <p:ext uri="{BB962C8B-B14F-4D97-AF65-F5344CB8AC3E}">
        <p14:creationId xmlns:p14="http://schemas.microsoft.com/office/powerpoint/2010/main" val="446181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45288bb3-262b-4f7e-b993-b7fdceff1ef7">
      <Terms xmlns="http://schemas.microsoft.com/office/infopath/2007/PartnerControls"/>
    </lcf76f155ced4ddcb4097134ff3c332f>
    <_ip_UnifiedCompliancePolicyProperties xmlns="http://schemas.microsoft.com/sharepoint/v3" xsi:nil="true"/>
    <TaxCatchAll xmlns="0f685166-c1eb-4ab7-80db-4de3a38ec0a4" xsi:nil="true"/>
    <SharedWithUsers xmlns="0f685166-c1eb-4ab7-80db-4de3a38ec0a4">
      <UserInfo>
        <DisplayName>Rachel McClain</DisplayName>
        <AccountId>51</AccountId>
        <AccountType/>
      </UserInfo>
      <UserInfo>
        <DisplayName>Farha Ray</DisplayName>
        <AccountId>2020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11B56D9DFAE84AA2F1FD534BE66764" ma:contentTypeVersion="21" ma:contentTypeDescription="Create a new document." ma:contentTypeScope="" ma:versionID="9c1238514964f5135f49bd2c7ea02483">
  <xsd:schema xmlns:xsd="http://www.w3.org/2001/XMLSchema" xmlns:xs="http://www.w3.org/2001/XMLSchema" xmlns:p="http://schemas.microsoft.com/office/2006/metadata/properties" xmlns:ns1="http://schemas.microsoft.com/sharepoint/v3" xmlns:ns2="45288bb3-262b-4f7e-b993-b7fdceff1ef7" xmlns:ns3="0f685166-c1eb-4ab7-80db-4de3a38ec0a4" targetNamespace="http://schemas.microsoft.com/office/2006/metadata/properties" ma:root="true" ma:fieldsID="97fdd7e8057dae5604cf13beb374ad6b" ns1:_="" ns2:_="" ns3:_="">
    <xsd:import namespace="http://schemas.microsoft.com/sharepoint/v3"/>
    <xsd:import namespace="45288bb3-262b-4f7e-b993-b7fdceff1ef7"/>
    <xsd:import namespace="0f685166-c1eb-4ab7-80db-4de3a38ec0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88bb3-262b-4f7e-b993-b7fdceff1e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e2f1669-c92a-4f50-b077-45761f13fd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85166-c1eb-4ab7-80db-4de3a38ec0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a5ebd63-e3fd-4a2e-b695-8b8150ea365f}" ma:internalName="TaxCatchAll" ma:showField="CatchAllData" ma:web="0f685166-c1eb-4ab7-80db-4de3a38ec0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9CA041-C96F-468E-BB6E-46D6B84CD9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CE0A5A-D56E-4162-AEB7-A5B2350D9E82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0f685166-c1eb-4ab7-80db-4de3a38ec0a4"/>
    <ds:schemaRef ds:uri="45288bb3-262b-4f7e-b993-b7fdceff1ef7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ECD0D5D-6198-483C-B5C3-86469625BB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288bb3-262b-4f7e-b993-b7fdceff1ef7"/>
    <ds:schemaRef ds:uri="0f685166-c1eb-4ab7-80db-4de3a38ec0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91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Bernoru SemiCondensed</vt:lpstr>
      <vt:lpstr>Canva Sans Bold</vt:lpstr>
      <vt:lpstr>Arial</vt:lpstr>
      <vt:lpstr>Montserrat Bold</vt:lpstr>
      <vt:lpstr>Canva Sans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fin_wellness_homedepot (1)  -  Repaired.pptx</dc:title>
  <dc:creator>Farha Ray</dc:creator>
  <cp:lastModifiedBy>Nicole McNeil</cp:lastModifiedBy>
  <cp:revision>5</cp:revision>
  <dcterms:created xsi:type="dcterms:W3CDTF">2006-08-16T00:00:00Z</dcterms:created>
  <dcterms:modified xsi:type="dcterms:W3CDTF">2025-05-06T20:07:53Z</dcterms:modified>
  <dc:identifier>DAF89wtqwTo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0x010100AD11B56D9DFAE84AA2F1FD534BE66764</vt:lpwstr>
  </property>
  <property fmtid="{D5CDD505-2E9C-101B-9397-08002B2CF9AE}" pid="3" name="MediaServiceImageTags">
    <vt:lpwstr/>
  </property>
</Properties>
</file>